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A801-D16B-49B1-85DD-76B3FCD0E929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1CC08-F198-453E-8D2D-A813F4DAE8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049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29D34-8FB0-DF4B-96ED-20017C6673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2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52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35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02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37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193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053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802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64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161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093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558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D501-3037-4EC3-9223-4C7DC6832D92}" type="datetimeFigureOut">
              <a:rPr lang="ro-RO" smtClean="0"/>
              <a:t>24.03.2017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EDE0-5A27-496B-922E-3E9458015E6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60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UE 60</a:t>
            </a:r>
            <a:r>
              <a:rPr lang="en-US" dirty="0">
                <a:solidFill>
                  <a:srgbClr val="0070C0"/>
                </a:solidFill>
              </a:rPr>
              <a:t>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de la piața unică la integrarea diferențiată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Grafice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B2CD-DFC2-448B-99C4-8875011547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8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400" b="1" dirty="0"/>
              <a:t>Across the Globe the Young are less invested in Democracy</a:t>
            </a:r>
            <a:br>
              <a:rPr lang="en-US" sz="2400" b="1" dirty="0"/>
            </a:br>
            <a:r>
              <a:rPr lang="ro-RO" sz="1600" i="1" dirty="0"/>
              <a:t>Source: </a:t>
            </a:r>
            <a:r>
              <a:rPr lang="ro-RO" sz="1600" dirty="0"/>
              <a:t>European and World Values Surveys, combined data from Waves 5 and 6 (2005–7 and 2010–14). Percentage of respondents rating it “essential” (a rating of 10 on a 10-point scale) to “live in a country that is governed democratically.” </a:t>
            </a:r>
            <a:r>
              <a:rPr lang="ro-RO" sz="1600" i="1" dirty="0"/>
              <a:t>Note:</a:t>
            </a:r>
            <a:r>
              <a:rPr lang="ro-RO" sz="1600" dirty="0"/>
              <a:t> Confidence intervals appear in gray. Journal of Democracy, January 2017</a:t>
            </a:r>
            <a:br>
              <a:rPr lang="ro-RO" sz="1600" dirty="0"/>
            </a:br>
            <a:endParaRPr lang="ro-RO" sz="1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47874" y="1690688"/>
            <a:ext cx="5637403" cy="47017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B2CD-DFC2-448B-99C4-8875011547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6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7" y="548640"/>
            <a:ext cx="7482979" cy="57607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B2CD-DFC2-448B-99C4-8875011547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2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" y="5963"/>
            <a:ext cx="10883590" cy="65718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B2CD-DFC2-448B-99C4-8875011547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49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Differentiated EU Integration</a:t>
            </a:r>
            <a:endParaRPr lang="ro-RO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2" y="922789"/>
            <a:ext cx="9813636" cy="57436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B2CD-DFC2-448B-99C4-8875011547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5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UE 60:  de la piața unică la integrarea diferențiată</vt:lpstr>
      <vt:lpstr>Across the Globe the Young are less invested in Democracy Source: European and World Values Surveys, combined data from Waves 5 and 6 (2005–7 and 2010–14). Percentage of respondents rating it “essential” (a rating of 10 on a 10-point scale) to “live in a country that is governed democratically.” Note: Confidence intervals appear in gray. Journal of Democracy, January 2017 </vt:lpstr>
      <vt:lpstr>PowerPoint Presentation</vt:lpstr>
      <vt:lpstr> </vt:lpstr>
      <vt:lpstr>Differentiated EU Integration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 60:  de la piața unică la integrarea diferențiată</dc:title>
  <dc:creator>Eugen Dijmarescu</dc:creator>
  <cp:lastModifiedBy>Eugen Dijmarescu</cp:lastModifiedBy>
  <cp:revision>1</cp:revision>
  <dcterms:created xsi:type="dcterms:W3CDTF">2017-03-24T04:57:07Z</dcterms:created>
  <dcterms:modified xsi:type="dcterms:W3CDTF">2017-03-24T04:59:05Z</dcterms:modified>
</cp:coreProperties>
</file>